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 to School Night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2018-2019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is on building language, vocabulary, spelling, and reading skills</a:t>
            </a:r>
          </a:p>
          <a:p>
            <a:r>
              <a:rPr lang="en-US" dirty="0" smtClean="0"/>
              <a:t>One lesson per week – Review lessons are saved for short weeks</a:t>
            </a:r>
          </a:p>
          <a:p>
            <a:pPr lvl="1"/>
            <a:r>
              <a:rPr lang="en-US" dirty="0" smtClean="0"/>
              <a:t>Typically first two pages are Monday, second two are Tuesday, last two are Thursday</a:t>
            </a:r>
          </a:p>
          <a:p>
            <a:r>
              <a:rPr lang="en-US" dirty="0" smtClean="0"/>
              <a:t>Spelling Squares will be added in a couple weeks</a:t>
            </a:r>
          </a:p>
          <a:p>
            <a:pPr lvl="1"/>
            <a:r>
              <a:rPr lang="en-US" dirty="0" smtClean="0"/>
              <a:t>Definition, sentence, picture, 2 things I think of </a:t>
            </a:r>
          </a:p>
          <a:p>
            <a:pPr lvl="1"/>
            <a:r>
              <a:rPr lang="en-US" dirty="0" smtClean="0"/>
              <a:t>Can be done on worksheets or will have a PDF avail for CB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reading will be SRA Corrective Reading supplemented with Systems 44</a:t>
            </a:r>
          </a:p>
          <a:p>
            <a:r>
              <a:rPr lang="en-US" dirty="0" smtClean="0"/>
              <a:t>SRA Corrective is a phonics-based direct instruction program in small group with the teacher.  Develop decoding, fluency, and comprehension skills</a:t>
            </a:r>
          </a:p>
          <a:p>
            <a:r>
              <a:rPr lang="en-US" dirty="0" smtClean="0"/>
              <a:t>Systems 44/Read 180 – Scholastic Reading Programs</a:t>
            </a:r>
          </a:p>
          <a:p>
            <a:pPr lvl="1"/>
            <a:r>
              <a:rPr lang="en-US" dirty="0" smtClean="0"/>
              <a:t>Done online after signing into the program</a:t>
            </a:r>
          </a:p>
          <a:p>
            <a:pPr lvl="1"/>
            <a:r>
              <a:rPr lang="en-US" dirty="0" smtClean="0"/>
              <a:t>Requires headphones with a microphone to complete.  Can be worked on at home too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9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using the Saxon Math curriculum</a:t>
            </a:r>
          </a:p>
          <a:p>
            <a:pPr lvl="1"/>
            <a:r>
              <a:rPr lang="en-US" dirty="0" smtClean="0"/>
              <a:t>Continuous learning curriculum with spiral review built in</a:t>
            </a:r>
          </a:p>
          <a:p>
            <a:pPr lvl="1"/>
            <a:r>
              <a:rPr lang="en-US" dirty="0" smtClean="0"/>
              <a:t>Focuses on application of math concepts as well as functional math skills</a:t>
            </a:r>
          </a:p>
          <a:p>
            <a:r>
              <a:rPr lang="en-US" dirty="0" smtClean="0"/>
              <a:t>IXL</a:t>
            </a:r>
          </a:p>
          <a:p>
            <a:pPr lvl="1"/>
            <a:r>
              <a:rPr lang="en-US" dirty="0" smtClean="0"/>
              <a:t>Used as a supplement to support math computation skills</a:t>
            </a:r>
          </a:p>
          <a:p>
            <a:pPr lvl="1"/>
            <a:r>
              <a:rPr lang="en-US" dirty="0" smtClean="0"/>
              <a:t>All students have a log on – can be accessed anywhere</a:t>
            </a:r>
          </a:p>
          <a:p>
            <a:pPr lvl="1"/>
            <a:r>
              <a:rPr lang="en-US" dirty="0" smtClean="0"/>
              <a:t>Log into IXL.com – firstnamelastname867       pw – student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1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Social Studies/Science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utilize Unique Learning – Different units per month</a:t>
            </a:r>
          </a:p>
          <a:p>
            <a:pPr lvl="1"/>
            <a:r>
              <a:rPr lang="en-US" dirty="0" smtClean="0"/>
              <a:t>Log on will be through Canvas</a:t>
            </a:r>
          </a:p>
          <a:p>
            <a:r>
              <a:rPr lang="en-US" dirty="0" smtClean="0"/>
              <a:t>Weekly current events with New-2-You</a:t>
            </a:r>
          </a:p>
          <a:p>
            <a:r>
              <a:rPr lang="en-US" dirty="0" smtClean="0"/>
              <a:t>Reading, writing, math, and functional activities built in to coordinate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school website to keep up to date with events and news</a:t>
            </a:r>
          </a:p>
          <a:p>
            <a:pPr lvl="1"/>
            <a:r>
              <a:rPr lang="en-US" dirty="0" smtClean="0"/>
              <a:t>Access to files and needed paperwork</a:t>
            </a:r>
          </a:p>
          <a:p>
            <a:r>
              <a:rPr lang="en-US" dirty="0" smtClean="0"/>
              <a:t>Home Access – allow you to see student grades </a:t>
            </a:r>
          </a:p>
          <a:p>
            <a:r>
              <a:rPr lang="en-US" dirty="0" smtClean="0"/>
              <a:t>Canvas – Online learning platform with assignments, links, calendars,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785</TotalTime>
  <Words>282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Back to School Night</vt:lpstr>
      <vt:lpstr>Language Arts</vt:lpstr>
      <vt:lpstr>Reading </vt:lpstr>
      <vt:lpstr>Math</vt:lpstr>
      <vt:lpstr>5th Social Studies/Science </vt:lpstr>
      <vt:lpstr>Connecting</vt:lpstr>
    </vt:vector>
  </TitlesOfParts>
  <Company>Neshaminy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to School Night</dc:title>
  <dc:creator>Owens, Tiffany</dc:creator>
  <cp:lastModifiedBy>Owens, Tiffany</cp:lastModifiedBy>
  <cp:revision>3</cp:revision>
  <dcterms:created xsi:type="dcterms:W3CDTF">2018-09-20T22:27:57Z</dcterms:created>
  <dcterms:modified xsi:type="dcterms:W3CDTF">2018-09-21T11:33:01Z</dcterms:modified>
</cp:coreProperties>
</file>